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2712" y="-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EBA2-35D1-4675-97C8-B4F676C4D89B}" type="datetimeFigureOut">
              <a:rPr lang="pl-PL" smtClean="0"/>
              <a:t>2016-01-23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A666-D9A7-4BF0-BBE1-DAC9AEE8576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EBA2-35D1-4675-97C8-B4F676C4D89B}" type="datetimeFigureOut">
              <a:rPr lang="pl-PL" smtClean="0"/>
              <a:t>2016-01-23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A666-D9A7-4BF0-BBE1-DAC9AEE8576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EBA2-35D1-4675-97C8-B4F676C4D89B}" type="datetimeFigureOut">
              <a:rPr lang="pl-PL" smtClean="0"/>
              <a:t>2016-01-23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A666-D9A7-4BF0-BBE1-DAC9AEE8576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EBA2-35D1-4675-97C8-B4F676C4D89B}" type="datetimeFigureOut">
              <a:rPr lang="pl-PL" smtClean="0"/>
              <a:t>2016-01-23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A666-D9A7-4BF0-BBE1-DAC9AEE8576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EBA2-35D1-4675-97C8-B4F676C4D89B}" type="datetimeFigureOut">
              <a:rPr lang="pl-PL" smtClean="0"/>
              <a:t>2016-01-23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A666-D9A7-4BF0-BBE1-DAC9AEE8576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EBA2-35D1-4675-97C8-B4F676C4D89B}" type="datetimeFigureOut">
              <a:rPr lang="pl-PL" smtClean="0"/>
              <a:t>2016-01-23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A666-D9A7-4BF0-BBE1-DAC9AEE8576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EBA2-35D1-4675-97C8-B4F676C4D89B}" type="datetimeFigureOut">
              <a:rPr lang="pl-PL" smtClean="0"/>
              <a:t>2016-01-23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A666-D9A7-4BF0-BBE1-DAC9AEE8576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EBA2-35D1-4675-97C8-B4F676C4D89B}" type="datetimeFigureOut">
              <a:rPr lang="pl-PL" smtClean="0"/>
              <a:t>2016-01-23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A666-D9A7-4BF0-BBE1-DAC9AEE8576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EBA2-35D1-4675-97C8-B4F676C4D89B}" type="datetimeFigureOut">
              <a:rPr lang="pl-PL" smtClean="0"/>
              <a:t>2016-01-23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A666-D9A7-4BF0-BBE1-DAC9AEE8576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EBA2-35D1-4675-97C8-B4F676C4D89B}" type="datetimeFigureOut">
              <a:rPr lang="pl-PL" smtClean="0"/>
              <a:t>2016-01-23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A666-D9A7-4BF0-BBE1-DAC9AEE8576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7EBA2-35D1-4675-97C8-B4F676C4D89B}" type="datetimeFigureOut">
              <a:rPr lang="pl-PL" smtClean="0"/>
              <a:t>2016-01-23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F0A666-D9A7-4BF0-BBE1-DAC9AEE8576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D7EBA2-35D1-4675-97C8-B4F676C4D89B}" type="datetimeFigureOut">
              <a:rPr lang="pl-PL" smtClean="0"/>
              <a:t>2016-01-23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F0A666-D9A7-4BF0-BBE1-DAC9AEE85764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404664" y="0"/>
            <a:ext cx="6192688" cy="5396527"/>
          </a:xfrm>
          <a:prstGeom prst="rect">
            <a:avLst/>
          </a:prstGeom>
          <a:solidFill>
            <a:srgbClr val="F9F9F9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Arial" pitchFamily="34" charset="0"/>
                <a:cs typeface="Times New Roman" pitchFamily="18" charset="0"/>
              </a:rPr>
              <a:t>Aby innych uświęcać ,trzeba się samemu uświęcić, bo Legion Maryi to nie przynależność do organizacji Kościelnej </a:t>
            </a:r>
            <a:r>
              <a:rPr kumimoji="0" lang="pl-PL" sz="20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Arial" pitchFamily="34" charset="0"/>
                <a:cs typeface="Times New Roman" pitchFamily="18" charset="0"/>
              </a:rPr>
              <a:t> </a:t>
            </a:r>
            <a:r>
              <a:rPr kumimoji="0" lang="pl-PL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Arial" pitchFamily="34" charset="0"/>
                <a:cs typeface="Times New Roman" pitchFamily="18" charset="0"/>
              </a:rPr>
              <a:t>to styl życia dawania siebie innym 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Arial" pitchFamily="34" charset="0"/>
                <a:cs typeface="Times New Roman" pitchFamily="18" charset="0"/>
              </a:rPr>
              <a:t>Dlatego wsłuchujemy się w głos Matki Przenajświętszej, Która </a:t>
            </a:r>
            <a:r>
              <a:rPr kumimoji="0" lang="pl-PL" sz="2000" b="1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Black" pitchFamily="34" charset="0"/>
                <a:ea typeface="Arial" pitchFamily="34" charset="0"/>
                <a:cs typeface="Tahoma" pitchFamily="34" charset="0"/>
              </a:rPr>
              <a:t> natychmiast, wręcz w trybie rozkazującym mówi </a:t>
            </a:r>
            <a:r>
              <a:rPr kumimoji="0" lang="pl-PL" sz="20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 Black" pitchFamily="34" charset="0"/>
                <a:ea typeface="Arial" pitchFamily="34" charset="0"/>
                <a:cs typeface="Times New Roman" pitchFamily="18" charset="0"/>
              </a:rPr>
              <a:t>: </a:t>
            </a:r>
            <a:r>
              <a:rPr kumimoji="0" lang="pl-PL" sz="2000" b="1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Black" pitchFamily="34" charset="0"/>
                <a:ea typeface="Arial" pitchFamily="34" charset="0"/>
                <a:cs typeface="Tahoma" pitchFamily="34" charset="0"/>
              </a:rPr>
              <a:t>«Zróbcie wszystko, cokolwiek wam powie» .Bardzo ważna jest kwestia: bycia matką. Matką daną nam przez Boga by ochraniała Jego dzieci. Ona posyła nas członków Legionu Maryi tam ,gdzie zauważa potrzebę niesienia pomocy.</a:t>
            </a:r>
            <a:endParaRPr kumimoji="0" lang="pl-PL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000" b="1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Black" pitchFamily="34" charset="0"/>
                <a:ea typeface="Arial" pitchFamily="34" charset="0"/>
                <a:cs typeface="Tahoma" pitchFamily="34" charset="0"/>
              </a:rPr>
              <a:t>Telefon zaufania w Legionie Maryi  stanowi taką pomoc .</a:t>
            </a:r>
            <a:endParaRPr kumimoji="0" lang="pl-PL" sz="20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000" b="1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Black" pitchFamily="34" charset="0"/>
                <a:ea typeface="Arial" pitchFamily="34" charset="0"/>
                <a:cs typeface="Tahoma" pitchFamily="34" charset="0"/>
              </a:rPr>
              <a:t> </a:t>
            </a:r>
            <a:r>
              <a:rPr kumimoji="0" lang="pl-PL" sz="2400" b="1" i="1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Black" pitchFamily="34" charset="0"/>
                <a:ea typeface="Arial" pitchFamily="34" charset="0"/>
                <a:cs typeface="Tahoma" pitchFamily="34" charset="0"/>
              </a:rPr>
              <a:t>Nr 48 607 169 346</a:t>
            </a:r>
            <a:r>
              <a:rPr kumimoji="0" lang="pl-PL" sz="2400" b="1" i="1" u="none" strike="noStrike" cap="none" normalizeH="0" dirty="0" smtClean="0">
                <a:ln>
                  <a:noFill/>
                </a:ln>
                <a:solidFill>
                  <a:srgbClr val="7030A0"/>
                </a:solidFill>
                <a:effectLst/>
                <a:latin typeface="Arial Black" pitchFamily="34" charset="0"/>
                <a:ea typeface="Arial" pitchFamily="34" charset="0"/>
                <a:cs typeface="Tahoma" pitchFamily="34" charset="0"/>
              </a:rPr>
              <a:t>  </a:t>
            </a:r>
            <a:r>
              <a:rPr kumimoji="0" lang="pl-PL" sz="2400" b="1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Black" pitchFamily="34" charset="0"/>
                <a:ea typeface="Arial" pitchFamily="34" charset="0"/>
                <a:cs typeface="Tahoma" pitchFamily="34" charset="0"/>
              </a:rPr>
              <a:t>w</a:t>
            </a:r>
            <a:r>
              <a:rPr kumimoji="0" lang="pl-PL" sz="2400" b="1" i="1" u="none" strike="noStrike" cap="none" normalizeH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Black" pitchFamily="34" charset="0"/>
                <a:ea typeface="Arial" pitchFamily="34" charset="0"/>
                <a:cs typeface="Tahoma" pitchFamily="34" charset="0"/>
              </a:rPr>
              <a:t> godzinach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sz="2400" b="1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Black" pitchFamily="34" charset="0"/>
                <a:ea typeface="Arial" pitchFamily="34" charset="0"/>
                <a:cs typeface="Tahoma" pitchFamily="34" charset="0"/>
              </a:rPr>
              <a:t>Od 8.00 </a:t>
            </a:r>
            <a:r>
              <a:rPr lang="pl-PL" sz="2400" b="1" i="1" dirty="0">
                <a:solidFill>
                  <a:srgbClr val="333333"/>
                </a:solidFill>
                <a:latin typeface="Arial Black" pitchFamily="34" charset="0"/>
                <a:ea typeface="Arial" pitchFamily="34" charset="0"/>
                <a:cs typeface="Tahoma" pitchFamily="34" charset="0"/>
              </a:rPr>
              <a:t> </a:t>
            </a:r>
            <a:r>
              <a:rPr lang="pl-PL" sz="2400" b="1" i="1" dirty="0" smtClean="0">
                <a:solidFill>
                  <a:srgbClr val="333333"/>
                </a:solidFill>
                <a:latin typeface="Arial Black" pitchFamily="34" charset="0"/>
                <a:ea typeface="Arial" pitchFamily="34" charset="0"/>
                <a:cs typeface="Tahoma" pitchFamily="34" charset="0"/>
              </a:rPr>
              <a:t> do   </a:t>
            </a:r>
            <a:r>
              <a:rPr kumimoji="0" lang="pl-PL" sz="2400" b="1" i="1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 Black" pitchFamily="34" charset="0"/>
                <a:ea typeface="Arial" pitchFamily="34" charset="0"/>
                <a:cs typeface="Tahoma" pitchFamily="34" charset="0"/>
              </a:rPr>
              <a:t>20,00</a:t>
            </a:r>
            <a:endParaRPr kumimoji="0" lang="pl-PL" sz="2400" b="1" i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 Black" pitchFamily="34" charset="0"/>
              <a:cs typeface="Arial" pitchFamily="34" charset="0"/>
            </a:endParaRPr>
          </a:p>
        </p:txBody>
      </p:sp>
      <p:pic>
        <p:nvPicPr>
          <p:cNvPr id="12" name="Obraz 11" descr="http://365psd.com/images/previews/a10/telephone-set-tan-70-59957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24744" y="5436096"/>
            <a:ext cx="4752529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7" name="Rectangle 3"/>
          <p:cNvSpPr>
            <a:spLocks noChangeArrowheads="1"/>
          </p:cNvSpPr>
          <p:nvPr/>
        </p:nvSpPr>
        <p:spPr bwMode="auto">
          <a:xfrm rot="10800000" flipV="1">
            <a:off x="548680" y="8003123"/>
            <a:ext cx="60932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Arial" pitchFamily="34" charset="0"/>
                <a:cs typeface="Tahoma" pitchFamily="34" charset="0"/>
              </a:rPr>
              <a:t>Dzwoń i nie b</a:t>
            </a: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Arial"/>
                <a:ea typeface="Arial" pitchFamily="34" charset="0"/>
                <a:cs typeface="Tahoma" pitchFamily="34" charset="0"/>
              </a:rPr>
              <a:t>ó</a:t>
            </a:r>
            <a:r>
              <a:rPr kumimoji="0" lang="pl-PL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Arial" pitchFamily="34" charset="0"/>
                <a:cs typeface="Tahoma" pitchFamily="34" charset="0"/>
              </a:rPr>
              <a:t>j się z czułą życzliwością  będziesz Wysłuchany</a:t>
            </a:r>
            <a:r>
              <a:rPr kumimoji="0" lang="pl-PL" sz="1400" b="1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ahoma" pitchFamily="34" charset="0"/>
                <a:ea typeface="Arial" pitchFamily="34" charset="0"/>
                <a:cs typeface="Tahoma" pitchFamily="34" charset="0"/>
              </a:rPr>
              <a:t>.</a:t>
            </a:r>
            <a:endParaRPr kumimoji="0" lang="pl-PL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52</Words>
  <Application>Microsoft Office PowerPoint</Application>
  <PresentationFormat>Pokaz na ekranie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Slajd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Mama</dc:creator>
  <cp:lastModifiedBy>Mama</cp:lastModifiedBy>
  <cp:revision>3</cp:revision>
  <dcterms:created xsi:type="dcterms:W3CDTF">2016-01-23T19:09:35Z</dcterms:created>
  <dcterms:modified xsi:type="dcterms:W3CDTF">2016-01-23T19:31:15Z</dcterms:modified>
</cp:coreProperties>
</file>