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271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EBA2-35D1-4675-97C8-B4F676C4D89B}" type="datetimeFigureOut">
              <a:rPr lang="pl-PL" smtClean="0"/>
              <a:t>2016-01-23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A666-D9A7-4BF0-BBE1-DAC9AEE8576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EBA2-35D1-4675-97C8-B4F676C4D89B}" type="datetimeFigureOut">
              <a:rPr lang="pl-PL" smtClean="0"/>
              <a:t>2016-01-23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A666-D9A7-4BF0-BBE1-DAC9AEE8576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EBA2-35D1-4675-97C8-B4F676C4D89B}" type="datetimeFigureOut">
              <a:rPr lang="pl-PL" smtClean="0"/>
              <a:t>2016-01-23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A666-D9A7-4BF0-BBE1-DAC9AEE8576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EBA2-35D1-4675-97C8-B4F676C4D89B}" type="datetimeFigureOut">
              <a:rPr lang="pl-PL" smtClean="0"/>
              <a:t>2016-01-23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A666-D9A7-4BF0-BBE1-DAC9AEE8576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EBA2-35D1-4675-97C8-B4F676C4D89B}" type="datetimeFigureOut">
              <a:rPr lang="pl-PL" smtClean="0"/>
              <a:t>2016-01-23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A666-D9A7-4BF0-BBE1-DAC9AEE8576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EBA2-35D1-4675-97C8-B4F676C4D89B}" type="datetimeFigureOut">
              <a:rPr lang="pl-PL" smtClean="0"/>
              <a:t>2016-01-23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A666-D9A7-4BF0-BBE1-DAC9AEE8576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EBA2-35D1-4675-97C8-B4F676C4D89B}" type="datetimeFigureOut">
              <a:rPr lang="pl-PL" smtClean="0"/>
              <a:t>2016-01-23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A666-D9A7-4BF0-BBE1-DAC9AEE8576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EBA2-35D1-4675-97C8-B4F676C4D89B}" type="datetimeFigureOut">
              <a:rPr lang="pl-PL" smtClean="0"/>
              <a:t>2016-01-23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A666-D9A7-4BF0-BBE1-DAC9AEE8576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EBA2-35D1-4675-97C8-B4F676C4D89B}" type="datetimeFigureOut">
              <a:rPr lang="pl-PL" smtClean="0"/>
              <a:t>2016-01-23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A666-D9A7-4BF0-BBE1-DAC9AEE8576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EBA2-35D1-4675-97C8-B4F676C4D89B}" type="datetimeFigureOut">
              <a:rPr lang="pl-PL" smtClean="0"/>
              <a:t>2016-01-23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A666-D9A7-4BF0-BBE1-DAC9AEE8576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EBA2-35D1-4675-97C8-B4F676C4D89B}" type="datetimeFigureOut">
              <a:rPr lang="pl-PL" smtClean="0"/>
              <a:t>2016-01-23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A666-D9A7-4BF0-BBE1-DAC9AEE8576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7EBA2-35D1-4675-97C8-B4F676C4D89B}" type="datetimeFigureOut">
              <a:rPr lang="pl-PL" smtClean="0"/>
              <a:t>2016-01-23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0A666-D9A7-4BF0-BBE1-DAC9AEE85764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404664" y="0"/>
            <a:ext cx="6192688" cy="5396527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Arial" pitchFamily="34" charset="0"/>
                <a:cs typeface="Times New Roman" pitchFamily="18" charset="0"/>
              </a:rPr>
              <a:t>Aby innych uświęcać ,trzeba się samemu uświęcić, bo Legion Maryi to nie przynależność do organizacji Kościelnej </a:t>
            </a:r>
            <a:r>
              <a:rPr kumimoji="0" lang="pl-PL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pl-PL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Arial" pitchFamily="34" charset="0"/>
                <a:cs typeface="Times New Roman" pitchFamily="18" charset="0"/>
              </a:rPr>
              <a:t>to styl życia dawania siebie innym 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Arial" pitchFamily="34" charset="0"/>
                <a:cs typeface="Times New Roman" pitchFamily="18" charset="0"/>
              </a:rPr>
              <a:t>Dlatego wsłuchujemy się w głos Matki Przenajświętszej, Która </a:t>
            </a:r>
            <a:r>
              <a:rPr kumimoji="0" lang="pl-PL" sz="20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Arial" pitchFamily="34" charset="0"/>
                <a:cs typeface="Tahoma" pitchFamily="34" charset="0"/>
              </a:rPr>
              <a:t> natychmiast, wręcz w trybie rozkazującym mówi </a:t>
            </a:r>
            <a:r>
              <a:rPr kumimoji="0" lang="pl-PL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Arial" pitchFamily="34" charset="0"/>
                <a:cs typeface="Times New Roman" pitchFamily="18" charset="0"/>
              </a:rPr>
              <a:t>: </a:t>
            </a:r>
            <a:r>
              <a:rPr kumimoji="0" lang="pl-PL" sz="20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Arial" pitchFamily="34" charset="0"/>
                <a:cs typeface="Tahoma" pitchFamily="34" charset="0"/>
              </a:rPr>
              <a:t>«Zróbcie wszystko, cokolwiek wam powie» .Bardzo ważna jest kwestia: bycia matką. Matką daną nam przez Boga by ochraniała Jego dzieci. Ona posyła nas członków Legionu Maryi tam ,gdzie zauważa potrzebę niesienia pomocy.</a:t>
            </a:r>
            <a:endParaRPr kumimoji="0" lang="pl-PL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Arial" pitchFamily="34" charset="0"/>
                <a:cs typeface="Tahoma" pitchFamily="34" charset="0"/>
              </a:rPr>
              <a:t>Telefon zaufania w Legionie Maryi  stanowi taką pomoc .</a:t>
            </a:r>
            <a:endParaRPr kumimoji="0" lang="pl-PL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Arial" pitchFamily="34" charset="0"/>
                <a:cs typeface="Tahoma" pitchFamily="34" charset="0"/>
              </a:rPr>
              <a:t> </a:t>
            </a:r>
            <a:r>
              <a:rPr kumimoji="0" lang="pl-PL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Black" pitchFamily="34" charset="0"/>
                <a:ea typeface="Arial" pitchFamily="34" charset="0"/>
                <a:cs typeface="Tahoma" pitchFamily="34" charset="0"/>
              </a:rPr>
              <a:t>Nr 48 607 169 346</a:t>
            </a:r>
            <a:r>
              <a:rPr kumimoji="0" lang="pl-PL" sz="2400" b="1" i="1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Black" pitchFamily="34" charset="0"/>
                <a:ea typeface="Arial" pitchFamily="34" charset="0"/>
                <a:cs typeface="Tahoma" pitchFamily="34" charset="0"/>
              </a:rPr>
              <a:t>  </a:t>
            </a:r>
            <a:r>
              <a:rPr kumimoji="0" lang="pl-PL" sz="2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Arial" pitchFamily="34" charset="0"/>
                <a:cs typeface="Tahoma" pitchFamily="34" charset="0"/>
              </a:rPr>
              <a:t>w</a:t>
            </a:r>
            <a:r>
              <a:rPr kumimoji="0" lang="pl-PL" sz="2400" b="1" i="1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Arial" pitchFamily="34" charset="0"/>
                <a:cs typeface="Tahoma" pitchFamily="34" charset="0"/>
              </a:rPr>
              <a:t> godzinach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Arial" pitchFamily="34" charset="0"/>
                <a:cs typeface="Tahoma" pitchFamily="34" charset="0"/>
              </a:rPr>
              <a:t>Od 8.00 </a:t>
            </a:r>
            <a:r>
              <a:rPr lang="pl-PL" sz="2400" b="1" i="1" dirty="0">
                <a:solidFill>
                  <a:srgbClr val="333333"/>
                </a:solidFill>
                <a:latin typeface="Arial Black" pitchFamily="34" charset="0"/>
                <a:ea typeface="Arial" pitchFamily="34" charset="0"/>
                <a:cs typeface="Tahoma" pitchFamily="34" charset="0"/>
              </a:rPr>
              <a:t> </a:t>
            </a:r>
            <a:r>
              <a:rPr lang="pl-PL" sz="2400" b="1" i="1" dirty="0" smtClean="0">
                <a:solidFill>
                  <a:srgbClr val="333333"/>
                </a:solidFill>
                <a:latin typeface="Arial Black" pitchFamily="34" charset="0"/>
                <a:ea typeface="Arial" pitchFamily="34" charset="0"/>
                <a:cs typeface="Tahoma" pitchFamily="34" charset="0"/>
              </a:rPr>
              <a:t> do   </a:t>
            </a:r>
            <a:r>
              <a:rPr kumimoji="0" lang="pl-PL" sz="2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Arial" pitchFamily="34" charset="0"/>
                <a:cs typeface="Tahoma" pitchFamily="34" charset="0"/>
              </a:rPr>
              <a:t>20,00</a:t>
            </a:r>
            <a:endParaRPr kumimoji="0" lang="pl-PL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12" name="Obraz 11" descr="http://365psd.com/images/previews/a10/telephone-set-tan-70-59957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4744" y="5436096"/>
            <a:ext cx="475252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 rot="10800000" flipV="1">
            <a:off x="548680" y="8003123"/>
            <a:ext cx="60932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Arial" pitchFamily="34" charset="0"/>
                <a:cs typeface="Tahoma" pitchFamily="34" charset="0"/>
              </a:rPr>
              <a:t>Dzwoń i nie b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/>
                <a:ea typeface="Arial" pitchFamily="34" charset="0"/>
                <a:cs typeface="Tahoma" pitchFamily="34" charset="0"/>
              </a:rPr>
              <a:t>ó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Arial" pitchFamily="34" charset="0"/>
                <a:cs typeface="Tahoma" pitchFamily="34" charset="0"/>
              </a:rPr>
              <a:t>j się z czułą życzliwością  będziesz Wysłuchany</a:t>
            </a:r>
            <a:r>
              <a:rPr kumimoji="0" lang="pl-PL" sz="1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Arial" pitchFamily="34" charset="0"/>
                <a:cs typeface="Tahoma" pitchFamily="34" charset="0"/>
              </a:rPr>
              <a:t>.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52</Words>
  <Application>Microsoft Office PowerPoint</Application>
  <PresentationFormat>Pokaz na ekranie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Mama</dc:creator>
  <cp:lastModifiedBy>Mama</cp:lastModifiedBy>
  <cp:revision>3</cp:revision>
  <dcterms:created xsi:type="dcterms:W3CDTF">2016-01-23T19:09:35Z</dcterms:created>
  <dcterms:modified xsi:type="dcterms:W3CDTF">2016-01-23T19:31:15Z</dcterms:modified>
</cp:coreProperties>
</file>