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8" d="100"/>
          <a:sy n="88" d="100"/>
        </p:scale>
        <p:origin x="-15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827BDF-3A83-438F-BAC2-486F6EF7280F}" type="datetimeFigureOut">
              <a:rPr lang="pl-PL" smtClean="0"/>
              <a:pPr/>
              <a:t>2016-02-26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DE01A5-28FD-4C37-9534-A713A93E6D97}" type="slidenum">
              <a:rPr lang="pl-PL" smtClean="0"/>
              <a:pPr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ymbol zastępczy tekstu 5"/>
          <p:cNvSpPr>
            <a:spLocks noGrp="1"/>
          </p:cNvSpPr>
          <p:nvPr>
            <p:ph type="body" sz="half" idx="2"/>
          </p:nvPr>
        </p:nvSpPr>
        <p:spPr>
          <a:xfrm>
            <a:off x="457200" y="404664"/>
            <a:ext cx="3008313" cy="5721499"/>
          </a:xfrm>
        </p:spPr>
        <p:txBody>
          <a:bodyPr/>
          <a:lstStyle/>
          <a:p>
            <a:r>
              <a:rPr lang="pl-PL" sz="1800" b="1" i="1" dirty="0" smtClean="0">
                <a:solidFill>
                  <a:srgbClr val="002060"/>
                </a:solidFill>
                <a:latin typeface="Georgia" pitchFamily="18" charset="0"/>
              </a:rPr>
              <a:t>Aby radosne alleluja stało się dla Was symbolem niezwyciężonej miłości i wielkiej wiary, która pomoże Wam pokonać wszystkie trudy życia</a:t>
            </a:r>
            <a:r>
              <a:rPr lang="pl-PL" sz="1800" b="1" i="1" dirty="0" smtClean="0">
                <a:solidFill>
                  <a:srgbClr val="002060"/>
                </a:solidFill>
                <a:latin typeface="Georgia" pitchFamily="18" charset="0"/>
              </a:rPr>
              <a:t>.</a:t>
            </a:r>
          </a:p>
          <a:p>
            <a:r>
              <a:rPr lang="pl-PL" sz="1800" b="1" i="1" dirty="0" smtClean="0">
                <a:solidFill>
                  <a:srgbClr val="002060"/>
                </a:solidFill>
                <a:latin typeface="Georgia" pitchFamily="18" charset="0"/>
              </a:rPr>
              <a:t>Głębokiego przeżycia Świąt Zmartwychwstania Pańskiego, duchowego ubogacenia i spokoju </a:t>
            </a:r>
            <a:r>
              <a:rPr lang="pl-PL" sz="1800" b="1" i="1" dirty="0" smtClean="0">
                <a:solidFill>
                  <a:srgbClr val="002060"/>
                </a:solidFill>
                <a:latin typeface="Georgia" pitchFamily="18" charset="0"/>
              </a:rPr>
              <a:t>życzy</a:t>
            </a:r>
          </a:p>
          <a:p>
            <a:endParaRPr lang="pl-PL" sz="1800" b="1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r>
              <a:rPr lang="pl-PL" sz="1800" b="1" i="1" dirty="0" smtClean="0">
                <a:solidFill>
                  <a:srgbClr val="002060"/>
                </a:solidFill>
                <a:latin typeface="Georgia" pitchFamily="18" charset="0"/>
              </a:rPr>
              <a:t>s. Prezydent Legionu Maryi Kuria </a:t>
            </a:r>
            <a:r>
              <a:rPr lang="pl-PL" sz="1800" b="1" i="1" dirty="0" err="1" smtClean="0">
                <a:solidFill>
                  <a:srgbClr val="002060"/>
                </a:solidFill>
                <a:latin typeface="Georgia" pitchFamily="18" charset="0"/>
              </a:rPr>
              <a:t>pw</a:t>
            </a:r>
            <a:r>
              <a:rPr lang="pl-PL" sz="1800" b="1" i="1" dirty="0" smtClean="0">
                <a:solidFill>
                  <a:srgbClr val="002060"/>
                </a:solidFill>
                <a:latin typeface="Georgia" pitchFamily="18" charset="0"/>
              </a:rPr>
              <a:t>. Matki Bożej Anielskiej  </a:t>
            </a:r>
          </a:p>
          <a:p>
            <a:r>
              <a:rPr lang="pl-PL" sz="1800" b="1" i="1" dirty="0" smtClean="0">
                <a:solidFill>
                  <a:srgbClr val="002060"/>
                </a:solidFill>
                <a:latin typeface="Georgia" pitchFamily="18" charset="0"/>
              </a:rPr>
              <a:t>Stanisława</a:t>
            </a:r>
            <a:endParaRPr lang="pl-PL" sz="1800" b="1" i="1" dirty="0" smtClean="0">
              <a:solidFill>
                <a:srgbClr val="002060"/>
              </a:solidFill>
              <a:latin typeface="Georgia" pitchFamily="18" charset="0"/>
            </a:endParaRPr>
          </a:p>
          <a:p>
            <a:endParaRPr lang="pl-PL" i="1" dirty="0" smtClean="0"/>
          </a:p>
          <a:p>
            <a:endParaRPr lang="pl-PL" dirty="0"/>
          </a:p>
        </p:txBody>
      </p:sp>
      <p:pic>
        <p:nvPicPr>
          <p:cNvPr id="1026" name="Picture 2" descr="C:\Users\Mama\Desktop\życzenia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635896" y="332656"/>
            <a:ext cx="5256583" cy="5976664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22</TotalTime>
  <Words>45</Words>
  <Application>Microsoft Office PowerPoint</Application>
  <PresentationFormat>Pokaz na ekranie (4:3)</PresentationFormat>
  <Paragraphs>5</Paragraphs>
  <Slides>1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</vt:i4>
      </vt:variant>
    </vt:vector>
  </HeadingPairs>
  <TitlesOfParts>
    <vt:vector size="2" baseType="lpstr">
      <vt:lpstr>Motyw pakietu Office</vt:lpstr>
      <vt:lpstr>Slajd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Slajd 1</dc:title>
  <dc:creator>Mama</dc:creator>
  <cp:lastModifiedBy>Mama</cp:lastModifiedBy>
  <cp:revision>3</cp:revision>
  <dcterms:created xsi:type="dcterms:W3CDTF">2016-02-26T08:26:59Z</dcterms:created>
  <dcterms:modified xsi:type="dcterms:W3CDTF">2016-02-26T11:31:19Z</dcterms:modified>
</cp:coreProperties>
</file>